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300" r:id="rId4"/>
    <p:sldId id="263" r:id="rId5"/>
    <p:sldId id="262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7CD"/>
    <a:srgbClr val="C1C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2" autoAdjust="0"/>
    <p:restoredTop sz="94660"/>
  </p:normalViewPr>
  <p:slideViewPr>
    <p:cSldViewPr>
      <p:cViewPr varScale="1">
        <p:scale>
          <a:sx n="108" d="100"/>
          <a:sy n="108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7938A-B892-4E57-B6A1-4014D491AB7F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C53EC-A386-41CD-A12B-15990B4099E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C53EC-A386-41CD-A12B-15990B4099E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 l="22000" t="24000" r="24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2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9929850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31C9D7F-730F-F555-C096-13F89619A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>
                <a:solidFill>
                  <a:srgbClr val="0070C0"/>
                </a:solidFill>
              </a:rPr>
              <a:t>Επιρροή ενδοοικογενειακής βίας 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649" y="1834480"/>
            <a:ext cx="1512168" cy="5326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Γυναίκα</a:t>
            </a:r>
          </a:p>
          <a:p>
            <a:endParaRPr lang="el-GR" dirty="0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8A38FB11-7067-D385-B94B-F524A661B239}"/>
              </a:ext>
            </a:extLst>
          </p:cNvPr>
          <p:cNvSpPr/>
          <p:nvPr/>
        </p:nvSpPr>
        <p:spPr>
          <a:xfrm>
            <a:off x="611560" y="2850226"/>
            <a:ext cx="3168352" cy="28803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3CA5154-D448-27D8-1BDD-6CC835835A9E}"/>
              </a:ext>
            </a:extLst>
          </p:cNvPr>
          <p:cNvSpPr/>
          <p:nvPr/>
        </p:nvSpPr>
        <p:spPr>
          <a:xfrm>
            <a:off x="5304657" y="2850226"/>
            <a:ext cx="3168352" cy="28803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5BE8E-6230-FD0A-99F9-CB05BE9A76C0}"/>
              </a:ext>
            </a:extLst>
          </p:cNvPr>
          <p:cNvSpPr txBox="1"/>
          <p:nvPr/>
        </p:nvSpPr>
        <p:spPr>
          <a:xfrm>
            <a:off x="6300192" y="1858183"/>
            <a:ext cx="1321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Παιδί</a:t>
            </a:r>
          </a:p>
        </p:txBody>
      </p:sp>
      <p:sp>
        <p:nvSpPr>
          <p:cNvPr id="9" name="Βέλος: Κάτω 8">
            <a:extLst>
              <a:ext uri="{FF2B5EF4-FFF2-40B4-BE49-F238E27FC236}">
                <a16:creationId xmlns:a16="http://schemas.microsoft.com/office/drawing/2014/main" id="{95CE1416-39A1-EF29-04F0-A0BD4CC8A08A}"/>
              </a:ext>
            </a:extLst>
          </p:cNvPr>
          <p:cNvSpPr/>
          <p:nvPr/>
        </p:nvSpPr>
        <p:spPr>
          <a:xfrm>
            <a:off x="2051720" y="2420888"/>
            <a:ext cx="288032" cy="322312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Βέλος: Κάτω 9">
            <a:extLst>
              <a:ext uri="{FF2B5EF4-FFF2-40B4-BE49-F238E27FC236}">
                <a16:creationId xmlns:a16="http://schemas.microsoft.com/office/drawing/2014/main" id="{843E9DB3-1F68-0175-3368-31ED6C6D71E6}"/>
              </a:ext>
            </a:extLst>
          </p:cNvPr>
          <p:cNvSpPr/>
          <p:nvPr/>
        </p:nvSpPr>
        <p:spPr>
          <a:xfrm>
            <a:off x="6744817" y="2442958"/>
            <a:ext cx="288032" cy="322312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AEA8B4-7556-EDAB-FCFF-CF62559B8D80}"/>
              </a:ext>
            </a:extLst>
          </p:cNvPr>
          <p:cNvSpPr txBox="1"/>
          <p:nvPr/>
        </p:nvSpPr>
        <p:spPr>
          <a:xfrm>
            <a:off x="1259632" y="3284984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Ρόλος ως γονέας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Κρίση ταυτοτήτων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Προβλήματα ψυχικής υγείας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784D93-6AC3-1E67-274E-3545CE6E1903}"/>
              </a:ext>
            </a:extLst>
          </p:cNvPr>
          <p:cNvSpPr txBox="1"/>
          <p:nvPr/>
        </p:nvSpPr>
        <p:spPr>
          <a:xfrm>
            <a:off x="5796136" y="3284984"/>
            <a:ext cx="20162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Ανυπακοή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Ανεπάρκεια κοινωνικών δεξιοτήτων</a:t>
            </a:r>
          </a:p>
          <a:p>
            <a:endParaRPr lang="el-GR" dirty="0"/>
          </a:p>
          <a:p>
            <a:r>
              <a:rPr lang="el-GR" dirty="0"/>
              <a:t>Εφηβεία </a:t>
            </a:r>
          </a:p>
          <a:p>
            <a:r>
              <a:rPr lang="el-GR" dirty="0"/>
              <a:t>                </a:t>
            </a:r>
          </a:p>
        </p:txBody>
      </p: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EF580C94-9AB6-9FD1-4B4D-95A394789914}"/>
              </a:ext>
            </a:extLst>
          </p:cNvPr>
          <p:cNvCxnSpPr>
            <a:cxnSpLocks/>
          </p:cNvCxnSpPr>
          <p:nvPr/>
        </p:nvCxnSpPr>
        <p:spPr>
          <a:xfrm>
            <a:off x="6744817" y="4725144"/>
            <a:ext cx="455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DAF2E09-4C55-173B-BFBD-A1C58578193B}"/>
              </a:ext>
            </a:extLst>
          </p:cNvPr>
          <p:cNvSpPr txBox="1"/>
          <p:nvPr/>
        </p:nvSpPr>
        <p:spPr>
          <a:xfrm>
            <a:off x="7200292" y="458112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Αλκοόλ</a:t>
            </a:r>
          </a:p>
          <a:p>
            <a:r>
              <a:rPr lang="el-GR" sz="1600" dirty="0"/>
              <a:t>Ναρκωτικά</a:t>
            </a:r>
          </a:p>
        </p:txBody>
      </p:sp>
      <p:cxnSp>
        <p:nvCxnSpPr>
          <p:cNvPr id="21" name="Ευθύγραμμο βέλος σύνδεσης 20">
            <a:extLst>
              <a:ext uri="{FF2B5EF4-FFF2-40B4-BE49-F238E27FC236}">
                <a16:creationId xmlns:a16="http://schemas.microsoft.com/office/drawing/2014/main" id="{99FB12BC-D8EB-F3F7-362E-A159382FA838}"/>
              </a:ext>
            </a:extLst>
          </p:cNvPr>
          <p:cNvCxnSpPr>
            <a:cxnSpLocks/>
          </p:cNvCxnSpPr>
          <p:nvPr/>
        </p:nvCxnSpPr>
        <p:spPr>
          <a:xfrm>
            <a:off x="6744817" y="4941168"/>
            <a:ext cx="455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>
                <a:solidFill>
                  <a:srgbClr val="0070C0"/>
                </a:solidFill>
              </a:rPr>
              <a:t>Εμπειρικό κομμάτι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6006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el-GR" sz="2400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AECFA20C-AE2A-5811-A0D5-A822BCA0644D}"/>
              </a:ext>
            </a:extLst>
          </p:cNvPr>
          <p:cNvSpPr/>
          <p:nvPr/>
        </p:nvSpPr>
        <p:spPr>
          <a:xfrm>
            <a:off x="1475656" y="1628800"/>
            <a:ext cx="6264696" cy="47525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639089-85FD-7F1D-1A56-B9CD834E084E}"/>
              </a:ext>
            </a:extLst>
          </p:cNvPr>
          <p:cNvSpPr txBox="1"/>
          <p:nvPr/>
        </p:nvSpPr>
        <p:spPr>
          <a:xfrm>
            <a:off x="2555776" y="1512502"/>
            <a:ext cx="4752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sz="2000" dirty="0"/>
              <a:t>Αναγνώριση ή μη της βίας 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l-GR" sz="20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000" dirty="0"/>
              <a:t>Συναισθήματα θυμού και φόβου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l-GR" sz="20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000" dirty="0"/>
              <a:t>Εκλογίκευση κακοποιητικής πράξης 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DF0F567A-68CE-C70D-7C46-F0E212A90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390" y="3573016"/>
            <a:ext cx="5977945" cy="3143242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6BF74EA9-D3C9-F2E6-3C8F-990FE7EC3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0" y="19450"/>
            <a:ext cx="1450026" cy="148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7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 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B069777A-D2F5-8ADF-8C93-BE8EE89254EC}"/>
              </a:ext>
            </a:extLst>
          </p:cNvPr>
          <p:cNvSpPr/>
          <p:nvPr/>
        </p:nvSpPr>
        <p:spPr>
          <a:xfrm>
            <a:off x="683568" y="1789559"/>
            <a:ext cx="3466728" cy="19994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00DCA5E8-5689-C53B-6F9D-6F896F15BB0A}"/>
              </a:ext>
            </a:extLst>
          </p:cNvPr>
          <p:cNvSpPr/>
          <p:nvPr/>
        </p:nvSpPr>
        <p:spPr>
          <a:xfrm>
            <a:off x="5281736" y="4005064"/>
            <a:ext cx="3610744" cy="2567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6EE4E-626F-7688-6EB9-CE9DB3BD02FB}"/>
              </a:ext>
            </a:extLst>
          </p:cNvPr>
          <p:cNvSpPr txBox="1"/>
          <p:nvPr/>
        </p:nvSpPr>
        <p:spPr>
          <a:xfrm>
            <a:off x="1043608" y="2082092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Απουσία λειτουργικότητας</a:t>
            </a:r>
          </a:p>
          <a:p>
            <a:r>
              <a:rPr lang="el-GR" dirty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Διατάραξη ρόλων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C28864-8097-FCFE-D8CE-77586A726D02}"/>
              </a:ext>
            </a:extLst>
          </p:cNvPr>
          <p:cNvSpPr txBox="1"/>
          <p:nvPr/>
        </p:nvSpPr>
        <p:spPr>
          <a:xfrm>
            <a:off x="5322912" y="4363120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Διαφοροποίηση από τις μητέρες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Δίπολο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Από την μια επιθετικότητα και απομάκρυνση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dirty="0"/>
              <a:t>Από την άλλη ωριμότητα συνειδητοποίηση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64C984-54EC-EC8A-7886-2696505E801C}"/>
              </a:ext>
            </a:extLst>
          </p:cNvPr>
          <p:cNvSpPr txBox="1"/>
          <p:nvPr/>
        </p:nvSpPr>
        <p:spPr>
          <a:xfrm>
            <a:off x="4283968" y="255846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Μητέρες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0580BE-1F12-B560-3EDB-8A86B8796C45}"/>
              </a:ext>
            </a:extLst>
          </p:cNvPr>
          <p:cNvSpPr txBox="1"/>
          <p:nvPr/>
        </p:nvSpPr>
        <p:spPr>
          <a:xfrm>
            <a:off x="4026768" y="505783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Παιδιά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045E9-962C-F1FD-810E-286A94E7C375}"/>
              </a:ext>
            </a:extLst>
          </p:cNvPr>
          <p:cNvSpPr txBox="1"/>
          <p:nvPr/>
        </p:nvSpPr>
        <p:spPr>
          <a:xfrm>
            <a:off x="1475656" y="372252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l-GR" sz="44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Εμπειρικό κομμάτι 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1CCFBE85-3A9A-29C9-0851-11402EBB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>
                <a:solidFill>
                  <a:srgbClr val="0070C0"/>
                </a:solidFill>
              </a:rPr>
              <a:t>Σύλλογος Προστασίας Παιδιών ΒΕΝΙΑΜΙΝ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04237C27-19E0-9A87-4666-4649B30B3CD7}"/>
              </a:ext>
            </a:extLst>
          </p:cNvPr>
          <p:cNvSpPr/>
          <p:nvPr/>
        </p:nvSpPr>
        <p:spPr>
          <a:xfrm>
            <a:off x="755576" y="1628800"/>
            <a:ext cx="7992888" cy="4824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24C394-6B6C-99A4-2315-A94C3E254A05}"/>
              </a:ext>
            </a:extLst>
          </p:cNvPr>
          <p:cNvSpPr txBox="1"/>
          <p:nvPr/>
        </p:nvSpPr>
        <p:spPr>
          <a:xfrm>
            <a:off x="899592" y="1772816"/>
            <a:ext cx="7632848" cy="72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l-GR" sz="2000" b="1" dirty="0"/>
              <a:t>«Δεν μπορούμε να αλλάξουμε ΟΛΟ τον κόσμο αλλά αλλάζουμε τον κόσμο κάθε παιδιού που υποστηρίζουμε» </a:t>
            </a:r>
            <a:endParaRPr lang="el-GR" sz="2000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A7EDA1C2-8C26-4012-4EDA-82D62E8A3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76"/>
            <a:ext cx="1124162" cy="1155031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69E82B4F-8CFA-8089-6D5A-65D7613A6F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162" y="2644041"/>
            <a:ext cx="6976230" cy="38411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</TotalTime>
  <Words>83</Words>
  <Application>Microsoft Office PowerPoint</Application>
  <PresentationFormat>Προβολή στην οθόνη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Θέμα του Office</vt:lpstr>
      <vt:lpstr>Παρουσίαση του PowerPoint</vt:lpstr>
      <vt:lpstr>Επιρροή ενδοοικογενειακής βίας </vt:lpstr>
      <vt:lpstr>Εμπειρικό κομμάτι </vt:lpstr>
      <vt:lpstr>Παρουσίαση του PowerPoint</vt:lpstr>
      <vt:lpstr>Σύλλογος Προστασίας Παιδιών ΒΕΝΙΑΜΙΝ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ΣΥΛΛΟΓΟΣ ΠΡΟΣΤΑΣΙΑΣ ΠΑΙΔΙΩΝ ΒΕΝΙΑΜΙΝ</dc:title>
  <dc:creator>PROEDROS</dc:creator>
  <cp:lastModifiedBy>AGGELOS</cp:lastModifiedBy>
  <cp:revision>131</cp:revision>
  <dcterms:created xsi:type="dcterms:W3CDTF">2021-05-20T14:12:04Z</dcterms:created>
  <dcterms:modified xsi:type="dcterms:W3CDTF">2022-10-17T06:07:03Z</dcterms:modified>
</cp:coreProperties>
</file>